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2"/>
  </p:notesMasterIdLst>
  <p:sldIdLst>
    <p:sldId id="256" r:id="rId2"/>
    <p:sldId id="478"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82" r:id="rId216"/>
    <p:sldId id="483" r:id="rId217"/>
    <p:sldId id="488" r:id="rId218"/>
    <p:sldId id="489" r:id="rId219"/>
    <p:sldId id="490" r:id="rId220"/>
    <p:sldId id="491" r:id="rId221"/>
  </p:sldIdLst>
  <p:sldSz cx="36576000" cy="20574000"/>
  <p:notesSz cx="7023100" cy="9309100"/>
  <p:defaultTextStyle>
    <a:defPPr>
      <a:defRPr lang="en-US"/>
    </a:defPPr>
    <a:lvl1pPr marL="0" algn="l" defTabSz="3265688" rtl="0" eaLnBrk="1" latinLnBrk="0" hangingPunct="1">
      <a:defRPr sz="6400" kern="1200">
        <a:solidFill>
          <a:schemeClr val="tx1"/>
        </a:solidFill>
        <a:latin typeface="+mn-lt"/>
        <a:ea typeface="+mn-ea"/>
        <a:cs typeface="+mn-cs"/>
      </a:defRPr>
    </a:lvl1pPr>
    <a:lvl2pPr marL="1632844" algn="l" defTabSz="3265688" rtl="0" eaLnBrk="1" latinLnBrk="0" hangingPunct="1">
      <a:defRPr sz="6400" kern="1200">
        <a:solidFill>
          <a:schemeClr val="tx1"/>
        </a:solidFill>
        <a:latin typeface="+mn-lt"/>
        <a:ea typeface="+mn-ea"/>
        <a:cs typeface="+mn-cs"/>
      </a:defRPr>
    </a:lvl2pPr>
    <a:lvl3pPr marL="3265688" algn="l" defTabSz="3265688" rtl="0" eaLnBrk="1" latinLnBrk="0" hangingPunct="1">
      <a:defRPr sz="6400" kern="1200">
        <a:solidFill>
          <a:schemeClr val="tx1"/>
        </a:solidFill>
        <a:latin typeface="+mn-lt"/>
        <a:ea typeface="+mn-ea"/>
        <a:cs typeface="+mn-cs"/>
      </a:defRPr>
    </a:lvl3pPr>
    <a:lvl4pPr marL="4898532" algn="l" defTabSz="3265688" rtl="0" eaLnBrk="1" latinLnBrk="0" hangingPunct="1">
      <a:defRPr sz="6400" kern="1200">
        <a:solidFill>
          <a:schemeClr val="tx1"/>
        </a:solidFill>
        <a:latin typeface="+mn-lt"/>
        <a:ea typeface="+mn-ea"/>
        <a:cs typeface="+mn-cs"/>
      </a:defRPr>
    </a:lvl4pPr>
    <a:lvl5pPr marL="6531376" algn="l" defTabSz="3265688" rtl="0" eaLnBrk="1" latinLnBrk="0" hangingPunct="1">
      <a:defRPr sz="6400" kern="1200">
        <a:solidFill>
          <a:schemeClr val="tx1"/>
        </a:solidFill>
        <a:latin typeface="+mn-lt"/>
        <a:ea typeface="+mn-ea"/>
        <a:cs typeface="+mn-cs"/>
      </a:defRPr>
    </a:lvl5pPr>
    <a:lvl6pPr marL="8164220" algn="l" defTabSz="3265688" rtl="0" eaLnBrk="1" latinLnBrk="0" hangingPunct="1">
      <a:defRPr sz="6400" kern="1200">
        <a:solidFill>
          <a:schemeClr val="tx1"/>
        </a:solidFill>
        <a:latin typeface="+mn-lt"/>
        <a:ea typeface="+mn-ea"/>
        <a:cs typeface="+mn-cs"/>
      </a:defRPr>
    </a:lvl6pPr>
    <a:lvl7pPr marL="9797064" algn="l" defTabSz="3265688" rtl="0" eaLnBrk="1" latinLnBrk="0" hangingPunct="1">
      <a:defRPr sz="6400" kern="1200">
        <a:solidFill>
          <a:schemeClr val="tx1"/>
        </a:solidFill>
        <a:latin typeface="+mn-lt"/>
        <a:ea typeface="+mn-ea"/>
        <a:cs typeface="+mn-cs"/>
      </a:defRPr>
    </a:lvl7pPr>
    <a:lvl8pPr marL="11429908" algn="l" defTabSz="3265688" rtl="0" eaLnBrk="1" latinLnBrk="0" hangingPunct="1">
      <a:defRPr sz="6400" kern="1200">
        <a:solidFill>
          <a:schemeClr val="tx1"/>
        </a:solidFill>
        <a:latin typeface="+mn-lt"/>
        <a:ea typeface="+mn-ea"/>
        <a:cs typeface="+mn-cs"/>
      </a:defRPr>
    </a:lvl8pPr>
    <a:lvl9pPr marL="13062752" algn="l" defTabSz="3265688" rtl="0" eaLnBrk="1" latinLnBrk="0" hangingPunct="1">
      <a:defRPr sz="6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0">
          <p15:clr>
            <a:srgbClr val="A4A3A4"/>
          </p15:clr>
        </p15:guide>
        <p15:guide id="2"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86" autoAdjust="0"/>
    <p:restoredTop sz="84316" autoAdjust="0"/>
  </p:normalViewPr>
  <p:slideViewPr>
    <p:cSldViewPr>
      <p:cViewPr varScale="1">
        <p:scale>
          <a:sx n="24" d="100"/>
          <a:sy n="24" d="100"/>
        </p:scale>
        <p:origin x="90" y="336"/>
      </p:cViewPr>
      <p:guideLst>
        <p:guide orient="horz" pos="6480"/>
        <p:guide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C267B02-ECC1-4C96-A90D-75AF20BDC249}" type="datetimeFigureOut">
              <a:rPr lang="en-US" smtClean="0"/>
              <a:t>8/24/2021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5DCFCF6-B1E1-4673-BDA8-3A72806B2A1F}" type="slidenum">
              <a:rPr lang="en-US" smtClean="0"/>
              <a:t>‹#›</a:t>
            </a:fld>
            <a:endParaRPr lang="en-US"/>
          </a:p>
        </p:txBody>
      </p:sp>
    </p:spTree>
    <p:extLst>
      <p:ext uri="{BB962C8B-B14F-4D97-AF65-F5344CB8AC3E}">
        <p14:creationId xmlns:p14="http://schemas.microsoft.com/office/powerpoint/2010/main" val="205303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All Scripture quotations are from The New King James Version of the Bible, unless otherwise specified. </a:t>
            </a:r>
            <a:r>
              <a:rPr lang="en-US" sz="1200" i="1" kern="1200">
                <a:solidFill>
                  <a:schemeClr val="tx1"/>
                </a:solidFill>
                <a:effectLst/>
                <a:latin typeface="+mn-lt"/>
                <a:ea typeface="+mn-ea"/>
                <a:cs typeface="+mn-cs"/>
              </a:rPr>
              <a:t>Copyright 1982, Thomas Nelson, Inc.</a:t>
            </a:r>
          </a:p>
          <a:p>
            <a:endParaRPr lang="en-US"/>
          </a:p>
        </p:txBody>
      </p:sp>
      <p:sp>
        <p:nvSpPr>
          <p:cNvPr id="4" name="Slide Number Placeholder 3"/>
          <p:cNvSpPr>
            <a:spLocks noGrp="1"/>
          </p:cNvSpPr>
          <p:nvPr>
            <p:ph type="sldNum" sz="quarter" idx="5"/>
          </p:nvPr>
        </p:nvSpPr>
        <p:spPr/>
        <p:txBody>
          <a:bodyPr/>
          <a:lstStyle/>
          <a:p>
            <a:fld id="{15DCFCF6-B1E1-4673-BDA8-3A72806B2A1F}" type="slidenum">
              <a:rPr lang="en-US" smtClean="0"/>
              <a:t>1</a:t>
            </a:fld>
            <a:endParaRPr lang="en-US"/>
          </a:p>
        </p:txBody>
      </p:sp>
    </p:spTree>
    <p:extLst>
      <p:ext uri="{BB962C8B-B14F-4D97-AF65-F5344CB8AC3E}">
        <p14:creationId xmlns:p14="http://schemas.microsoft.com/office/powerpoint/2010/main" val="47562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slide can be used as a template for verse slide layouts.</a:t>
            </a:r>
          </a:p>
          <a:p>
            <a:pPr defTabSz="933237">
              <a:defRPr/>
            </a:pPr>
            <a:endParaRPr lang="en-US" i="1" dirty="0"/>
          </a:p>
          <a:p>
            <a:pPr defTabSz="933237">
              <a:defRPr/>
            </a:pPr>
            <a:r>
              <a:rPr lang="en-US" i="1" dirty="0"/>
              <a:t>All Scripture quotations are from The New King James Version of the Bible, unless otherwise specified. Copyright 1982, Thomas Nelson, Inc.</a:t>
            </a:r>
          </a:p>
          <a:p>
            <a:pPr defTabSz="933237">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5DCFCF6-B1E1-4673-BDA8-3A72806B2A1F}" type="slidenum">
              <a:rPr lang="en-US" smtClean="0"/>
              <a:t>2</a:t>
            </a:fld>
            <a:endParaRPr lang="en-US"/>
          </a:p>
        </p:txBody>
      </p:sp>
    </p:spTree>
    <p:extLst>
      <p:ext uri="{BB962C8B-B14F-4D97-AF65-F5344CB8AC3E}">
        <p14:creationId xmlns:p14="http://schemas.microsoft.com/office/powerpoint/2010/main" val="364770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slide can be used as a template for question/answer slide layouts.</a:t>
            </a:r>
          </a:p>
          <a:p>
            <a:endParaRPr lang="en-US" dirty="0"/>
          </a:p>
        </p:txBody>
      </p:sp>
      <p:sp>
        <p:nvSpPr>
          <p:cNvPr id="4" name="Slide Number Placeholder 3"/>
          <p:cNvSpPr>
            <a:spLocks noGrp="1"/>
          </p:cNvSpPr>
          <p:nvPr>
            <p:ph type="sldNum" sz="quarter" idx="5"/>
          </p:nvPr>
        </p:nvSpPr>
        <p:spPr/>
        <p:txBody>
          <a:bodyPr/>
          <a:lstStyle/>
          <a:p>
            <a:fld id="{3C78CA07-415A-4AD4-8DC1-3457A53E181C}" type="slidenum">
              <a:rPr lang="en-US" smtClean="0"/>
              <a:t>215</a:t>
            </a:fld>
            <a:endParaRPr lang="en-US"/>
          </a:p>
        </p:txBody>
      </p:sp>
    </p:spTree>
    <p:extLst>
      <p:ext uri="{BB962C8B-B14F-4D97-AF65-F5344CB8AC3E}">
        <p14:creationId xmlns:p14="http://schemas.microsoft.com/office/powerpoint/2010/main" val="321744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slide can be used as a template for question/answer slide layouts.</a:t>
            </a:r>
          </a:p>
          <a:p>
            <a:endParaRPr lang="en-US" dirty="0"/>
          </a:p>
        </p:txBody>
      </p:sp>
      <p:sp>
        <p:nvSpPr>
          <p:cNvPr id="4" name="Slide Number Placeholder 3"/>
          <p:cNvSpPr>
            <a:spLocks noGrp="1"/>
          </p:cNvSpPr>
          <p:nvPr>
            <p:ph type="sldNum" sz="quarter" idx="5"/>
          </p:nvPr>
        </p:nvSpPr>
        <p:spPr/>
        <p:txBody>
          <a:bodyPr/>
          <a:lstStyle/>
          <a:p>
            <a:fld id="{3C78CA07-415A-4AD4-8DC1-3457A53E181C}" type="slidenum">
              <a:rPr lang="en-US" smtClean="0"/>
              <a:t>216</a:t>
            </a:fld>
            <a:endParaRPr lang="en-US"/>
          </a:p>
        </p:txBody>
      </p:sp>
    </p:spTree>
    <p:extLst>
      <p:ext uri="{BB962C8B-B14F-4D97-AF65-F5344CB8AC3E}">
        <p14:creationId xmlns:p14="http://schemas.microsoft.com/office/powerpoint/2010/main" val="108323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slide can be used as a template for review slide layouts.</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217</a:t>
            </a:fld>
            <a:endParaRPr lang="en-US"/>
          </a:p>
        </p:txBody>
      </p:sp>
    </p:spTree>
    <p:extLst>
      <p:ext uri="{BB962C8B-B14F-4D97-AF65-F5344CB8AC3E}">
        <p14:creationId xmlns:p14="http://schemas.microsoft.com/office/powerpoint/2010/main" val="160559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slide can be used as a template for review slide layouts.</a:t>
            </a:r>
          </a:p>
          <a:p>
            <a:pPr defTabSz="933237">
              <a:defRPr/>
            </a:pPr>
            <a:r>
              <a:rPr lang="en-US" i="1" dirty="0"/>
              <a:t>All Scripture quotations are from The New King James Version of the Bible, unless otherwise specified. Copyright 1982, Thomas Nelson, Inc.</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218</a:t>
            </a:fld>
            <a:endParaRPr lang="en-US"/>
          </a:p>
        </p:txBody>
      </p:sp>
    </p:spTree>
    <p:extLst>
      <p:ext uri="{BB962C8B-B14F-4D97-AF65-F5344CB8AC3E}">
        <p14:creationId xmlns:p14="http://schemas.microsoft.com/office/powerpoint/2010/main" val="297779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i="1" dirty="0"/>
              <a:t>All Scripture quotations are from The New King James Version of the Bible, unless otherwise specified. Copyright 1982, Thomas Nelson, Inc.</a:t>
            </a:r>
          </a:p>
          <a:p>
            <a:endParaRPr lang="en-US" dirty="0"/>
          </a:p>
        </p:txBody>
      </p:sp>
      <p:sp>
        <p:nvSpPr>
          <p:cNvPr id="4" name="Slide Number Placeholder 3"/>
          <p:cNvSpPr>
            <a:spLocks noGrp="1"/>
          </p:cNvSpPr>
          <p:nvPr>
            <p:ph type="sldNum" sz="quarter" idx="5"/>
          </p:nvPr>
        </p:nvSpPr>
        <p:spPr/>
        <p:txBody>
          <a:bodyPr/>
          <a:lstStyle/>
          <a:p>
            <a:fld id="{3C78CA07-415A-4AD4-8DC1-3457A53E181C}" type="slidenum">
              <a:rPr lang="en-US" smtClean="0"/>
              <a:t>219</a:t>
            </a:fld>
            <a:endParaRPr lang="en-US"/>
          </a:p>
        </p:txBody>
      </p:sp>
    </p:spTree>
    <p:extLst>
      <p:ext uri="{BB962C8B-B14F-4D97-AF65-F5344CB8AC3E}">
        <p14:creationId xmlns:p14="http://schemas.microsoft.com/office/powerpoint/2010/main" val="2088813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220</a:t>
            </a:fld>
            <a:endParaRPr lang="en-US"/>
          </a:p>
        </p:txBody>
      </p:sp>
    </p:spTree>
    <p:extLst>
      <p:ext uri="{BB962C8B-B14F-4D97-AF65-F5344CB8AC3E}">
        <p14:creationId xmlns:p14="http://schemas.microsoft.com/office/powerpoint/2010/main" val="324504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6391276"/>
            <a:ext cx="31089600" cy="4410076"/>
          </a:xfrm>
        </p:spPr>
        <p:txBody>
          <a:bodyPr/>
          <a:lstStyle/>
          <a:p>
            <a:r>
              <a:rPr lang="en-US"/>
              <a:t>Click to edit Master title style</a:t>
            </a:r>
          </a:p>
        </p:txBody>
      </p:sp>
      <p:sp>
        <p:nvSpPr>
          <p:cNvPr id="3" name="Subtitle 2"/>
          <p:cNvSpPr>
            <a:spLocks noGrp="1"/>
          </p:cNvSpPr>
          <p:nvPr>
            <p:ph type="subTitle" idx="1"/>
          </p:nvPr>
        </p:nvSpPr>
        <p:spPr>
          <a:xfrm>
            <a:off x="5486400" y="11658600"/>
            <a:ext cx="25603200" cy="5257800"/>
          </a:xfrm>
        </p:spPr>
        <p:txBody>
          <a:bodyPr/>
          <a:lstStyle>
            <a:lvl1pPr marL="0" indent="0" algn="ctr">
              <a:buNone/>
              <a:defRPr>
                <a:solidFill>
                  <a:schemeClr val="tx1">
                    <a:tint val="75000"/>
                  </a:schemeClr>
                </a:solidFill>
              </a:defRPr>
            </a:lvl1pPr>
            <a:lvl2pPr marL="1632844" indent="0" algn="ctr">
              <a:buNone/>
              <a:defRPr>
                <a:solidFill>
                  <a:schemeClr val="tx1">
                    <a:tint val="75000"/>
                  </a:schemeClr>
                </a:solidFill>
              </a:defRPr>
            </a:lvl2pPr>
            <a:lvl3pPr marL="3265688" indent="0" algn="ctr">
              <a:buNone/>
              <a:defRPr>
                <a:solidFill>
                  <a:schemeClr val="tx1">
                    <a:tint val="75000"/>
                  </a:schemeClr>
                </a:solidFill>
              </a:defRPr>
            </a:lvl3pPr>
            <a:lvl4pPr marL="4898532" indent="0" algn="ctr">
              <a:buNone/>
              <a:defRPr>
                <a:solidFill>
                  <a:schemeClr val="tx1">
                    <a:tint val="75000"/>
                  </a:schemeClr>
                </a:solidFill>
              </a:defRPr>
            </a:lvl4pPr>
            <a:lvl5pPr marL="6531376" indent="0" algn="ctr">
              <a:buNone/>
              <a:defRPr>
                <a:solidFill>
                  <a:schemeClr val="tx1">
                    <a:tint val="75000"/>
                  </a:schemeClr>
                </a:solidFill>
              </a:defRPr>
            </a:lvl5pPr>
            <a:lvl6pPr marL="8164220" indent="0" algn="ctr">
              <a:buNone/>
              <a:defRPr>
                <a:solidFill>
                  <a:schemeClr val="tx1">
                    <a:tint val="75000"/>
                  </a:schemeClr>
                </a:solidFill>
              </a:defRPr>
            </a:lvl6pPr>
            <a:lvl7pPr marL="9797064" indent="0" algn="ctr">
              <a:buNone/>
              <a:defRPr>
                <a:solidFill>
                  <a:schemeClr val="tx1">
                    <a:tint val="75000"/>
                  </a:schemeClr>
                </a:solidFill>
              </a:defRPr>
            </a:lvl7pPr>
            <a:lvl8pPr marL="11429908" indent="0" algn="ctr">
              <a:buNone/>
              <a:defRPr>
                <a:solidFill>
                  <a:schemeClr val="tx1">
                    <a:tint val="75000"/>
                  </a:schemeClr>
                </a:solidFill>
              </a:defRPr>
            </a:lvl8pPr>
            <a:lvl9pPr marL="130627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36501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236854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0" y="1238250"/>
            <a:ext cx="16459200" cy="263318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7600" y="1238250"/>
            <a:ext cx="48768000" cy="263318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41599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372638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3220703"/>
            <a:ext cx="31089600" cy="4086226"/>
          </a:xfrm>
        </p:spPr>
        <p:txBody>
          <a:bodyPr anchor="t"/>
          <a:lstStyle>
            <a:lvl1pPr algn="l">
              <a:defRPr sz="14200" b="1" cap="all"/>
            </a:lvl1pPr>
          </a:lstStyle>
          <a:p>
            <a:r>
              <a:rPr lang="en-US"/>
              <a:t>Click to edit Master title style</a:t>
            </a:r>
          </a:p>
        </p:txBody>
      </p:sp>
      <p:sp>
        <p:nvSpPr>
          <p:cNvPr id="3" name="Text Placeholder 2"/>
          <p:cNvSpPr>
            <a:spLocks noGrp="1"/>
          </p:cNvSpPr>
          <p:nvPr>
            <p:ph type="body" idx="1"/>
          </p:nvPr>
        </p:nvSpPr>
        <p:spPr>
          <a:xfrm>
            <a:off x="2889252" y="8720141"/>
            <a:ext cx="31089600" cy="4500562"/>
          </a:xfrm>
        </p:spPr>
        <p:txBody>
          <a:bodyPr anchor="b"/>
          <a:lstStyle>
            <a:lvl1pPr marL="0" indent="0">
              <a:buNone/>
              <a:defRPr sz="7200">
                <a:solidFill>
                  <a:schemeClr val="tx1">
                    <a:tint val="75000"/>
                  </a:schemeClr>
                </a:solidFill>
              </a:defRPr>
            </a:lvl1pPr>
            <a:lvl2pPr marL="1632844" indent="0">
              <a:buNone/>
              <a:defRPr sz="6400">
                <a:solidFill>
                  <a:schemeClr val="tx1">
                    <a:tint val="75000"/>
                  </a:schemeClr>
                </a:solidFill>
              </a:defRPr>
            </a:lvl2pPr>
            <a:lvl3pPr marL="3265688" indent="0">
              <a:buNone/>
              <a:defRPr sz="5800">
                <a:solidFill>
                  <a:schemeClr val="tx1">
                    <a:tint val="75000"/>
                  </a:schemeClr>
                </a:solidFill>
              </a:defRPr>
            </a:lvl3pPr>
            <a:lvl4pPr marL="4898532" indent="0">
              <a:buNone/>
              <a:defRPr sz="5000">
                <a:solidFill>
                  <a:schemeClr val="tx1">
                    <a:tint val="75000"/>
                  </a:schemeClr>
                </a:solidFill>
              </a:defRPr>
            </a:lvl4pPr>
            <a:lvl5pPr marL="6531376" indent="0">
              <a:buNone/>
              <a:defRPr sz="5000">
                <a:solidFill>
                  <a:schemeClr val="tx1">
                    <a:tint val="75000"/>
                  </a:schemeClr>
                </a:solidFill>
              </a:defRPr>
            </a:lvl5pPr>
            <a:lvl6pPr marL="8164220" indent="0">
              <a:buNone/>
              <a:defRPr sz="5000">
                <a:solidFill>
                  <a:schemeClr val="tx1">
                    <a:tint val="75000"/>
                  </a:schemeClr>
                </a:solidFill>
              </a:defRPr>
            </a:lvl6pPr>
            <a:lvl7pPr marL="9797064" indent="0">
              <a:buNone/>
              <a:defRPr sz="5000">
                <a:solidFill>
                  <a:schemeClr val="tx1">
                    <a:tint val="75000"/>
                  </a:schemeClr>
                </a:solidFill>
              </a:defRPr>
            </a:lvl7pPr>
            <a:lvl8pPr marL="11429908" indent="0">
              <a:buNone/>
              <a:defRPr sz="5000">
                <a:solidFill>
                  <a:schemeClr val="tx1">
                    <a:tint val="75000"/>
                  </a:schemeClr>
                </a:solidFill>
              </a:defRPr>
            </a:lvl8pPr>
            <a:lvl9pPr marL="13062752" indent="0">
              <a:buNone/>
              <a:defRPr sz="5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36652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0" y="7200901"/>
            <a:ext cx="32613600" cy="20369214"/>
          </a:xfrm>
        </p:spPr>
        <p:txBody>
          <a:bodyPr/>
          <a:lstStyle>
            <a:lvl1pPr>
              <a:defRPr sz="10000"/>
            </a:lvl1pPr>
            <a:lvl2pPr>
              <a:defRPr sz="86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880800" y="7200901"/>
            <a:ext cx="32613600" cy="20369214"/>
          </a:xfrm>
        </p:spPr>
        <p:txBody>
          <a:bodyPr/>
          <a:lstStyle>
            <a:lvl1pPr>
              <a:defRPr sz="10000"/>
            </a:lvl1pPr>
            <a:lvl2pPr>
              <a:defRPr sz="86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F0B091-8F57-41AD-A448-8EE20BA787CD}"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33623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23914"/>
            <a:ext cx="32918400" cy="3429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4605341"/>
            <a:ext cx="16160752" cy="1919286"/>
          </a:xfrm>
        </p:spPr>
        <p:txBody>
          <a:bodyPr anchor="b"/>
          <a:lstStyle>
            <a:lvl1pPr marL="0" indent="0">
              <a:buNone/>
              <a:defRPr sz="8600" b="1"/>
            </a:lvl1pPr>
            <a:lvl2pPr marL="1632844" indent="0">
              <a:buNone/>
              <a:defRPr sz="7200" b="1"/>
            </a:lvl2pPr>
            <a:lvl3pPr marL="3265688" indent="0">
              <a:buNone/>
              <a:defRPr sz="6400" b="1"/>
            </a:lvl3pPr>
            <a:lvl4pPr marL="4898532" indent="0">
              <a:buNone/>
              <a:defRPr sz="5800" b="1"/>
            </a:lvl4pPr>
            <a:lvl5pPr marL="6531376" indent="0">
              <a:buNone/>
              <a:defRPr sz="5800" b="1"/>
            </a:lvl5pPr>
            <a:lvl6pPr marL="8164220" indent="0">
              <a:buNone/>
              <a:defRPr sz="5800" b="1"/>
            </a:lvl6pPr>
            <a:lvl7pPr marL="9797064" indent="0">
              <a:buNone/>
              <a:defRPr sz="5800" b="1"/>
            </a:lvl7pPr>
            <a:lvl8pPr marL="11429908" indent="0">
              <a:buNone/>
              <a:defRPr sz="5800" b="1"/>
            </a:lvl8pPr>
            <a:lvl9pPr marL="13062752" indent="0">
              <a:buNone/>
              <a:defRPr sz="5800" b="1"/>
            </a:lvl9pPr>
          </a:lstStyle>
          <a:p>
            <a:pPr lvl="0"/>
            <a:r>
              <a:rPr lang="en-US"/>
              <a:t>Click to edit Master text styles</a:t>
            </a:r>
          </a:p>
        </p:txBody>
      </p:sp>
      <p:sp>
        <p:nvSpPr>
          <p:cNvPr id="4" name="Content Placeholder 3"/>
          <p:cNvSpPr>
            <a:spLocks noGrp="1"/>
          </p:cNvSpPr>
          <p:nvPr>
            <p:ph sz="half" idx="2"/>
          </p:nvPr>
        </p:nvSpPr>
        <p:spPr>
          <a:xfrm>
            <a:off x="1828800" y="6524626"/>
            <a:ext cx="16160752" cy="11853864"/>
          </a:xfrm>
        </p:spPr>
        <p:txBody>
          <a:bodyPr/>
          <a:lstStyle>
            <a:lvl1pPr>
              <a:defRPr sz="8600"/>
            </a:lvl1pPr>
            <a:lvl2pPr>
              <a:defRPr sz="7200"/>
            </a:lvl2pPr>
            <a:lvl3pPr>
              <a:defRPr sz="6400"/>
            </a:lvl3pPr>
            <a:lvl4pPr>
              <a:defRPr sz="5800"/>
            </a:lvl4pPr>
            <a:lvl5pPr>
              <a:defRPr sz="5800"/>
            </a:lvl5pPr>
            <a:lvl6pPr>
              <a:defRPr sz="5800"/>
            </a:lvl6pPr>
            <a:lvl7pPr>
              <a:defRPr sz="5800"/>
            </a:lvl7pPr>
            <a:lvl8pPr>
              <a:defRPr sz="5800"/>
            </a:lvl8pPr>
            <a:lvl9pPr>
              <a:defRPr sz="5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102" y="4605341"/>
            <a:ext cx="16167100" cy="1919286"/>
          </a:xfrm>
        </p:spPr>
        <p:txBody>
          <a:bodyPr anchor="b"/>
          <a:lstStyle>
            <a:lvl1pPr marL="0" indent="0">
              <a:buNone/>
              <a:defRPr sz="8600" b="1"/>
            </a:lvl1pPr>
            <a:lvl2pPr marL="1632844" indent="0">
              <a:buNone/>
              <a:defRPr sz="7200" b="1"/>
            </a:lvl2pPr>
            <a:lvl3pPr marL="3265688" indent="0">
              <a:buNone/>
              <a:defRPr sz="6400" b="1"/>
            </a:lvl3pPr>
            <a:lvl4pPr marL="4898532" indent="0">
              <a:buNone/>
              <a:defRPr sz="5800" b="1"/>
            </a:lvl4pPr>
            <a:lvl5pPr marL="6531376" indent="0">
              <a:buNone/>
              <a:defRPr sz="5800" b="1"/>
            </a:lvl5pPr>
            <a:lvl6pPr marL="8164220" indent="0">
              <a:buNone/>
              <a:defRPr sz="5800" b="1"/>
            </a:lvl6pPr>
            <a:lvl7pPr marL="9797064" indent="0">
              <a:buNone/>
              <a:defRPr sz="5800" b="1"/>
            </a:lvl7pPr>
            <a:lvl8pPr marL="11429908" indent="0">
              <a:buNone/>
              <a:defRPr sz="5800" b="1"/>
            </a:lvl8pPr>
            <a:lvl9pPr marL="13062752" indent="0">
              <a:buNone/>
              <a:defRPr sz="5800" b="1"/>
            </a:lvl9pPr>
          </a:lstStyle>
          <a:p>
            <a:pPr lvl="0"/>
            <a:r>
              <a:rPr lang="en-US"/>
              <a:t>Click to edit Master text styles</a:t>
            </a:r>
          </a:p>
        </p:txBody>
      </p:sp>
      <p:sp>
        <p:nvSpPr>
          <p:cNvPr id="6" name="Content Placeholder 5"/>
          <p:cNvSpPr>
            <a:spLocks noGrp="1"/>
          </p:cNvSpPr>
          <p:nvPr>
            <p:ph sz="quarter" idx="4"/>
          </p:nvPr>
        </p:nvSpPr>
        <p:spPr>
          <a:xfrm>
            <a:off x="18580102" y="6524626"/>
            <a:ext cx="16167100" cy="11853864"/>
          </a:xfrm>
        </p:spPr>
        <p:txBody>
          <a:bodyPr/>
          <a:lstStyle>
            <a:lvl1pPr>
              <a:defRPr sz="8600"/>
            </a:lvl1pPr>
            <a:lvl2pPr>
              <a:defRPr sz="7200"/>
            </a:lvl2pPr>
            <a:lvl3pPr>
              <a:defRPr sz="6400"/>
            </a:lvl3pPr>
            <a:lvl4pPr>
              <a:defRPr sz="5800"/>
            </a:lvl4pPr>
            <a:lvl5pPr>
              <a:defRPr sz="5800"/>
            </a:lvl5pPr>
            <a:lvl6pPr>
              <a:defRPr sz="5800"/>
            </a:lvl6pPr>
            <a:lvl7pPr>
              <a:defRPr sz="5800"/>
            </a:lvl7pPr>
            <a:lvl8pPr>
              <a:defRPr sz="5800"/>
            </a:lvl8pPr>
            <a:lvl9pPr>
              <a:defRPr sz="5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F0B091-8F57-41AD-A448-8EE20BA787CD}" type="datetimeFigureOut">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673553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F0B091-8F57-41AD-A448-8EE20BA787CD}" type="datetimeFigureOut">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746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F0B091-8F57-41AD-A448-8EE20BA787CD}" type="datetimeFigureOut">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46521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819151"/>
            <a:ext cx="12033252" cy="3486150"/>
          </a:xfrm>
        </p:spPr>
        <p:txBody>
          <a:bodyPr anchor="b"/>
          <a:lstStyle>
            <a:lvl1pPr algn="l">
              <a:defRPr sz="7200" b="1"/>
            </a:lvl1pPr>
          </a:lstStyle>
          <a:p>
            <a:r>
              <a:rPr lang="en-US"/>
              <a:t>Click to edit Master title style</a:t>
            </a:r>
          </a:p>
        </p:txBody>
      </p:sp>
      <p:sp>
        <p:nvSpPr>
          <p:cNvPr id="3" name="Content Placeholder 2"/>
          <p:cNvSpPr>
            <a:spLocks noGrp="1"/>
          </p:cNvSpPr>
          <p:nvPr>
            <p:ph idx="1"/>
          </p:nvPr>
        </p:nvSpPr>
        <p:spPr>
          <a:xfrm>
            <a:off x="14300200" y="819152"/>
            <a:ext cx="20447000" cy="17559340"/>
          </a:xfrm>
        </p:spPr>
        <p:txBody>
          <a:bodyPr/>
          <a:lstStyle>
            <a:lvl1pPr>
              <a:defRPr sz="11400"/>
            </a:lvl1pPr>
            <a:lvl2pPr>
              <a:defRPr sz="10000"/>
            </a:lvl2pPr>
            <a:lvl3pPr>
              <a:defRPr sz="86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2" y="4305303"/>
            <a:ext cx="12033252" cy="14073190"/>
          </a:xfrm>
        </p:spPr>
        <p:txBody>
          <a:bodyPr/>
          <a:lstStyle>
            <a:lvl1pPr marL="0" indent="0">
              <a:buNone/>
              <a:defRPr sz="5000"/>
            </a:lvl1pPr>
            <a:lvl2pPr marL="1632844" indent="0">
              <a:buNone/>
              <a:defRPr sz="4200"/>
            </a:lvl2pPr>
            <a:lvl3pPr marL="3265688" indent="0">
              <a:buNone/>
              <a:defRPr sz="3600"/>
            </a:lvl3pPr>
            <a:lvl4pPr marL="4898532" indent="0">
              <a:buNone/>
              <a:defRPr sz="3200"/>
            </a:lvl4pPr>
            <a:lvl5pPr marL="6531376" indent="0">
              <a:buNone/>
              <a:defRPr sz="3200"/>
            </a:lvl5pPr>
            <a:lvl6pPr marL="8164220" indent="0">
              <a:buNone/>
              <a:defRPr sz="3200"/>
            </a:lvl6pPr>
            <a:lvl7pPr marL="9797064" indent="0">
              <a:buNone/>
              <a:defRPr sz="3200"/>
            </a:lvl7pPr>
            <a:lvl8pPr marL="11429908" indent="0">
              <a:buNone/>
              <a:defRPr sz="3200"/>
            </a:lvl8pPr>
            <a:lvl9pPr marL="13062752"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66F0B091-8F57-41AD-A448-8EE20BA787CD}"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90163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4401801"/>
            <a:ext cx="21945600" cy="1700214"/>
          </a:xfrm>
        </p:spPr>
        <p:txBody>
          <a:bodyPr anchor="b"/>
          <a:lstStyle>
            <a:lvl1pPr algn="l">
              <a:defRPr sz="7200" b="1"/>
            </a:lvl1pPr>
          </a:lstStyle>
          <a:p>
            <a:r>
              <a:rPr lang="en-US"/>
              <a:t>Click to edit Master title style</a:t>
            </a:r>
          </a:p>
        </p:txBody>
      </p:sp>
      <p:sp>
        <p:nvSpPr>
          <p:cNvPr id="3" name="Picture Placeholder 2"/>
          <p:cNvSpPr>
            <a:spLocks noGrp="1"/>
          </p:cNvSpPr>
          <p:nvPr>
            <p:ph type="pic" idx="1"/>
          </p:nvPr>
        </p:nvSpPr>
        <p:spPr>
          <a:xfrm>
            <a:off x="7169152" y="1838326"/>
            <a:ext cx="21945600" cy="12344400"/>
          </a:xfrm>
        </p:spPr>
        <p:txBody>
          <a:bodyPr/>
          <a:lstStyle>
            <a:lvl1pPr marL="0" indent="0">
              <a:buNone/>
              <a:defRPr sz="11400"/>
            </a:lvl1pPr>
            <a:lvl2pPr marL="1632844" indent="0">
              <a:buNone/>
              <a:defRPr sz="10000"/>
            </a:lvl2pPr>
            <a:lvl3pPr marL="3265688" indent="0">
              <a:buNone/>
              <a:defRPr sz="8600"/>
            </a:lvl3pPr>
            <a:lvl4pPr marL="4898532" indent="0">
              <a:buNone/>
              <a:defRPr sz="7200"/>
            </a:lvl4pPr>
            <a:lvl5pPr marL="6531376" indent="0">
              <a:buNone/>
              <a:defRPr sz="7200"/>
            </a:lvl5pPr>
            <a:lvl6pPr marL="8164220" indent="0">
              <a:buNone/>
              <a:defRPr sz="7200"/>
            </a:lvl6pPr>
            <a:lvl7pPr marL="9797064" indent="0">
              <a:buNone/>
              <a:defRPr sz="7200"/>
            </a:lvl7pPr>
            <a:lvl8pPr marL="11429908" indent="0">
              <a:buNone/>
              <a:defRPr sz="7200"/>
            </a:lvl8pPr>
            <a:lvl9pPr marL="13062752" indent="0">
              <a:buNone/>
              <a:defRPr sz="7200"/>
            </a:lvl9pPr>
          </a:lstStyle>
          <a:p>
            <a:endParaRPr lang="en-US"/>
          </a:p>
        </p:txBody>
      </p:sp>
      <p:sp>
        <p:nvSpPr>
          <p:cNvPr id="4" name="Text Placeholder 3"/>
          <p:cNvSpPr>
            <a:spLocks noGrp="1"/>
          </p:cNvSpPr>
          <p:nvPr>
            <p:ph type="body" sz="half" idx="2"/>
          </p:nvPr>
        </p:nvSpPr>
        <p:spPr>
          <a:xfrm>
            <a:off x="7169152" y="16102015"/>
            <a:ext cx="21945600" cy="2414586"/>
          </a:xfrm>
        </p:spPr>
        <p:txBody>
          <a:bodyPr/>
          <a:lstStyle>
            <a:lvl1pPr marL="0" indent="0">
              <a:buNone/>
              <a:defRPr sz="5000"/>
            </a:lvl1pPr>
            <a:lvl2pPr marL="1632844" indent="0">
              <a:buNone/>
              <a:defRPr sz="4200"/>
            </a:lvl2pPr>
            <a:lvl3pPr marL="3265688" indent="0">
              <a:buNone/>
              <a:defRPr sz="3600"/>
            </a:lvl3pPr>
            <a:lvl4pPr marL="4898532" indent="0">
              <a:buNone/>
              <a:defRPr sz="3200"/>
            </a:lvl4pPr>
            <a:lvl5pPr marL="6531376" indent="0">
              <a:buNone/>
              <a:defRPr sz="3200"/>
            </a:lvl5pPr>
            <a:lvl6pPr marL="8164220" indent="0">
              <a:buNone/>
              <a:defRPr sz="3200"/>
            </a:lvl6pPr>
            <a:lvl7pPr marL="9797064" indent="0">
              <a:buNone/>
              <a:defRPr sz="3200"/>
            </a:lvl7pPr>
            <a:lvl8pPr marL="11429908" indent="0">
              <a:buNone/>
              <a:defRPr sz="3200"/>
            </a:lvl8pPr>
            <a:lvl9pPr marL="13062752"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66F0B091-8F57-41AD-A448-8EE20BA787CD}"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22638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823914"/>
            <a:ext cx="32918400" cy="3429000"/>
          </a:xfrm>
          <a:prstGeom prst="rect">
            <a:avLst/>
          </a:prstGeom>
        </p:spPr>
        <p:txBody>
          <a:bodyPr vert="horz" lIns="326568" tIns="163284" rIns="326568" bIns="163284" rtlCol="0" anchor="ctr">
            <a:normAutofit/>
          </a:bodyPr>
          <a:lstStyle/>
          <a:p>
            <a:r>
              <a:rPr lang="en-US"/>
              <a:t>Click to edit Master title style</a:t>
            </a:r>
          </a:p>
        </p:txBody>
      </p:sp>
      <p:sp>
        <p:nvSpPr>
          <p:cNvPr id="3" name="Text Placeholder 2"/>
          <p:cNvSpPr>
            <a:spLocks noGrp="1"/>
          </p:cNvSpPr>
          <p:nvPr>
            <p:ph type="body" idx="1"/>
          </p:nvPr>
        </p:nvSpPr>
        <p:spPr>
          <a:xfrm>
            <a:off x="1828800" y="4800603"/>
            <a:ext cx="32918400" cy="13577890"/>
          </a:xfrm>
          <a:prstGeom prst="rect">
            <a:avLst/>
          </a:prstGeom>
        </p:spPr>
        <p:txBody>
          <a:bodyPr vert="horz" lIns="326568" tIns="163284" rIns="326568" bIns="1632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28800" y="19069052"/>
            <a:ext cx="8534400" cy="1095376"/>
          </a:xfrm>
          <a:prstGeom prst="rect">
            <a:avLst/>
          </a:prstGeom>
        </p:spPr>
        <p:txBody>
          <a:bodyPr vert="horz" lIns="326568" tIns="163284" rIns="326568" bIns="163284" rtlCol="0" anchor="ctr"/>
          <a:lstStyle>
            <a:lvl1pPr algn="l">
              <a:defRPr sz="4200">
                <a:solidFill>
                  <a:schemeClr val="tx1">
                    <a:tint val="75000"/>
                  </a:schemeClr>
                </a:solidFill>
              </a:defRPr>
            </a:lvl1pPr>
          </a:lstStyle>
          <a:p>
            <a:fld id="{66F0B091-8F57-41AD-A448-8EE20BA787CD}" type="datetimeFigureOut">
              <a:rPr lang="en-US" smtClean="0"/>
              <a:t>8/24/2021</a:t>
            </a:fld>
            <a:endParaRPr lang="en-US"/>
          </a:p>
        </p:txBody>
      </p:sp>
      <p:sp>
        <p:nvSpPr>
          <p:cNvPr id="5" name="Footer Placeholder 4"/>
          <p:cNvSpPr>
            <a:spLocks noGrp="1"/>
          </p:cNvSpPr>
          <p:nvPr>
            <p:ph type="ftr" sz="quarter" idx="3"/>
          </p:nvPr>
        </p:nvSpPr>
        <p:spPr>
          <a:xfrm>
            <a:off x="12496800" y="19069052"/>
            <a:ext cx="11582400" cy="1095376"/>
          </a:xfrm>
          <a:prstGeom prst="rect">
            <a:avLst/>
          </a:prstGeom>
        </p:spPr>
        <p:txBody>
          <a:bodyPr vert="horz" lIns="326568" tIns="163284" rIns="326568" bIns="163284" rtlCol="0" anchor="ctr"/>
          <a:lstStyle>
            <a:lvl1pPr algn="ctr">
              <a:defRPr sz="4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212800" y="19069052"/>
            <a:ext cx="8534400" cy="1095376"/>
          </a:xfrm>
          <a:prstGeom prst="rect">
            <a:avLst/>
          </a:prstGeom>
        </p:spPr>
        <p:txBody>
          <a:bodyPr vert="horz" lIns="326568" tIns="163284" rIns="326568" bIns="163284" rtlCol="0" anchor="ctr"/>
          <a:lstStyle>
            <a:lvl1pPr algn="r">
              <a:defRPr sz="4200">
                <a:solidFill>
                  <a:schemeClr val="tx1">
                    <a:tint val="75000"/>
                  </a:schemeClr>
                </a:solidFill>
              </a:defRPr>
            </a:lvl1pPr>
          </a:lstStyle>
          <a:p>
            <a:fld id="{FAFE8CBB-5D71-447E-B570-E30D215CEF9C}" type="slidenum">
              <a:rPr lang="en-US" smtClean="0"/>
              <a:t>‹#›</a:t>
            </a:fld>
            <a:endParaRPr lang="en-US"/>
          </a:p>
        </p:txBody>
      </p:sp>
    </p:spTree>
    <p:extLst>
      <p:ext uri="{BB962C8B-B14F-4D97-AF65-F5344CB8AC3E}">
        <p14:creationId xmlns:p14="http://schemas.microsoft.com/office/powerpoint/2010/main" val="1002932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265688" rtl="0" eaLnBrk="1" latinLnBrk="0" hangingPunct="1">
        <a:spcBef>
          <a:spcPct val="0"/>
        </a:spcBef>
        <a:buNone/>
        <a:defRPr sz="15800" kern="1200">
          <a:solidFill>
            <a:schemeClr val="tx1"/>
          </a:solidFill>
          <a:latin typeface="+mj-lt"/>
          <a:ea typeface="+mj-ea"/>
          <a:cs typeface="+mj-cs"/>
        </a:defRPr>
      </a:lvl1pPr>
    </p:titleStyle>
    <p:bodyStyle>
      <a:lvl1pPr marL="1224634" indent="-1224634" algn="l" defTabSz="3265688" rtl="0" eaLnBrk="1" latinLnBrk="0" hangingPunct="1">
        <a:spcBef>
          <a:spcPct val="20000"/>
        </a:spcBef>
        <a:buFont typeface="Arial" panose="020B0604020202020204" pitchFamily="34" charset="0"/>
        <a:buChar char="•"/>
        <a:defRPr sz="11400" kern="1200">
          <a:solidFill>
            <a:schemeClr val="tx1"/>
          </a:solidFill>
          <a:latin typeface="+mn-lt"/>
          <a:ea typeface="+mn-ea"/>
          <a:cs typeface="+mn-cs"/>
        </a:defRPr>
      </a:lvl1pPr>
      <a:lvl2pPr marL="2653372" indent="-1020528" algn="l" defTabSz="3265688" rtl="0" eaLnBrk="1" latinLnBrk="0" hangingPunct="1">
        <a:spcBef>
          <a:spcPct val="20000"/>
        </a:spcBef>
        <a:buFont typeface="Arial" panose="020B0604020202020204" pitchFamily="34" charset="0"/>
        <a:buChar char="–"/>
        <a:defRPr sz="10000" kern="1200">
          <a:solidFill>
            <a:schemeClr val="tx1"/>
          </a:solidFill>
          <a:latin typeface="+mn-lt"/>
          <a:ea typeface="+mn-ea"/>
          <a:cs typeface="+mn-cs"/>
        </a:defRPr>
      </a:lvl2pPr>
      <a:lvl3pPr marL="4082110" indent="-816422" algn="l" defTabSz="3265688" rtl="0" eaLnBrk="1" latinLnBrk="0" hangingPunct="1">
        <a:spcBef>
          <a:spcPct val="20000"/>
        </a:spcBef>
        <a:buFont typeface="Arial" panose="020B0604020202020204" pitchFamily="34" charset="0"/>
        <a:buChar char="•"/>
        <a:defRPr sz="8600" kern="1200">
          <a:solidFill>
            <a:schemeClr val="tx1"/>
          </a:solidFill>
          <a:latin typeface="+mn-lt"/>
          <a:ea typeface="+mn-ea"/>
          <a:cs typeface="+mn-cs"/>
        </a:defRPr>
      </a:lvl3pPr>
      <a:lvl4pPr marL="5714954"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4pPr>
      <a:lvl5pPr marL="7347798"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5pPr>
      <a:lvl6pPr marL="8980642"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6pPr>
      <a:lvl7pPr marL="10613486"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7pPr>
      <a:lvl8pPr marL="12246330"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8pPr>
      <a:lvl9pPr marL="13879174"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265688" rtl="0" eaLnBrk="1" latinLnBrk="0" hangingPunct="1">
        <a:defRPr sz="6400" kern="1200">
          <a:solidFill>
            <a:schemeClr val="tx1"/>
          </a:solidFill>
          <a:latin typeface="+mn-lt"/>
          <a:ea typeface="+mn-ea"/>
          <a:cs typeface="+mn-cs"/>
        </a:defRPr>
      </a:lvl1pPr>
      <a:lvl2pPr marL="1632844" algn="l" defTabSz="3265688" rtl="0" eaLnBrk="1" latinLnBrk="0" hangingPunct="1">
        <a:defRPr sz="6400" kern="1200">
          <a:solidFill>
            <a:schemeClr val="tx1"/>
          </a:solidFill>
          <a:latin typeface="+mn-lt"/>
          <a:ea typeface="+mn-ea"/>
          <a:cs typeface="+mn-cs"/>
        </a:defRPr>
      </a:lvl2pPr>
      <a:lvl3pPr marL="3265688" algn="l" defTabSz="3265688" rtl="0" eaLnBrk="1" latinLnBrk="0" hangingPunct="1">
        <a:defRPr sz="6400" kern="1200">
          <a:solidFill>
            <a:schemeClr val="tx1"/>
          </a:solidFill>
          <a:latin typeface="+mn-lt"/>
          <a:ea typeface="+mn-ea"/>
          <a:cs typeface="+mn-cs"/>
        </a:defRPr>
      </a:lvl3pPr>
      <a:lvl4pPr marL="4898532" algn="l" defTabSz="3265688" rtl="0" eaLnBrk="1" latinLnBrk="0" hangingPunct="1">
        <a:defRPr sz="6400" kern="1200">
          <a:solidFill>
            <a:schemeClr val="tx1"/>
          </a:solidFill>
          <a:latin typeface="+mn-lt"/>
          <a:ea typeface="+mn-ea"/>
          <a:cs typeface="+mn-cs"/>
        </a:defRPr>
      </a:lvl4pPr>
      <a:lvl5pPr marL="6531376" algn="l" defTabSz="3265688" rtl="0" eaLnBrk="1" latinLnBrk="0" hangingPunct="1">
        <a:defRPr sz="6400" kern="1200">
          <a:solidFill>
            <a:schemeClr val="tx1"/>
          </a:solidFill>
          <a:latin typeface="+mn-lt"/>
          <a:ea typeface="+mn-ea"/>
          <a:cs typeface="+mn-cs"/>
        </a:defRPr>
      </a:lvl5pPr>
      <a:lvl6pPr marL="8164220" algn="l" defTabSz="3265688" rtl="0" eaLnBrk="1" latinLnBrk="0" hangingPunct="1">
        <a:defRPr sz="6400" kern="1200">
          <a:solidFill>
            <a:schemeClr val="tx1"/>
          </a:solidFill>
          <a:latin typeface="+mn-lt"/>
          <a:ea typeface="+mn-ea"/>
          <a:cs typeface="+mn-cs"/>
        </a:defRPr>
      </a:lvl6pPr>
      <a:lvl7pPr marL="9797064" algn="l" defTabSz="3265688" rtl="0" eaLnBrk="1" latinLnBrk="0" hangingPunct="1">
        <a:defRPr sz="6400" kern="1200">
          <a:solidFill>
            <a:schemeClr val="tx1"/>
          </a:solidFill>
          <a:latin typeface="+mn-lt"/>
          <a:ea typeface="+mn-ea"/>
          <a:cs typeface="+mn-cs"/>
        </a:defRPr>
      </a:lvl7pPr>
      <a:lvl8pPr marL="11429908" algn="l" defTabSz="3265688" rtl="0" eaLnBrk="1" latinLnBrk="0" hangingPunct="1">
        <a:defRPr sz="6400" kern="1200">
          <a:solidFill>
            <a:schemeClr val="tx1"/>
          </a:solidFill>
          <a:latin typeface="+mn-lt"/>
          <a:ea typeface="+mn-ea"/>
          <a:cs typeface="+mn-cs"/>
        </a:defRPr>
      </a:lvl8pPr>
      <a:lvl9pPr marL="13062752" algn="l" defTabSz="3265688" rtl="0" eaLnBrk="1" latinLnBrk="0" hangingPunct="1">
        <a:defRPr sz="6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hyperlink" Target="https://www.wvbs.or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 y="-13138"/>
            <a:ext cx="36599356" cy="20587137"/>
          </a:xfrm>
          <a:prstGeom prst="rect">
            <a:avLst/>
          </a:prstGeom>
        </p:spPr>
      </p:pic>
    </p:spTree>
    <p:extLst>
      <p:ext uri="{BB962C8B-B14F-4D97-AF65-F5344CB8AC3E}">
        <p14:creationId xmlns:p14="http://schemas.microsoft.com/office/powerpoint/2010/main" val="3690451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AF625513-8E21-4B09-BC98-D4ABB04E0E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5119185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80A5C9A-ABEF-4F5E-80B5-CD913C4F01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989566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CF9D0F8E-64BF-49C4-A55F-6BF75B7784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0787179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70B3926-1033-4B9F-99D1-9E44655D71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4144254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7720A09D-9225-44A7-ABA1-2B89B75D99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0813417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0F2A5CE6-B77C-4B8F-A711-2FF38F054D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5871556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A5AE437-BC55-4ECA-B454-117ADC9836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9486469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CD9E775-52C9-4B7C-AF73-E847120388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00453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254A76D-ABF5-4E26-9528-95D7EF7928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38741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8416991-7943-49C7-8598-3099694FDF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4503203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7F3AAF2-A38D-44EC-BC64-012B13C4A3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1964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59E7D3D6-7034-4790-8951-86BF550220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6667783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7E3B7CA-1AF0-4320-9413-CEFBBF6364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4235982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D765290-49DE-4B06-ABF1-BE39B9D279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1194473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A05BA148-5D20-4D29-B994-8E1AC89C26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6300285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0FF212F9-4EE2-481E-AF89-319F86A918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091911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8FF397EB-A10A-404D-B79F-9F1824034D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809023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84BC5279-BAD5-47B0-A4D5-C4EEBDCC8D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4743078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D8A8D79-3411-4868-A63C-A3F1308D3E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671234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E4B49BC-E8C6-4CAE-8C91-6C620F6E0D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486706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1A01844-2EE1-4563-8843-3A36D8ED2F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0193859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F36C836A-C3BB-48DE-B84D-D90306BD09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66387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1C340BC-721E-4B54-8C2B-9BAF68F560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55109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1921DE8-1086-4A59-A817-41DA2E0993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797787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938FF14-6858-4846-97F5-E91316FAD5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2507023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357B688A-463B-45D6-9A16-AE168CC3773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216842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017C35E-0B17-4F2F-A020-BF4206F4FA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8053639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A0282F0C-1FEE-4A73-98AD-5D2C796F43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5833431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BFFE2095-7CDB-4F5C-AB2E-7CB770BECE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2913272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2A3BCD3-6A1D-4FF4-89ED-615037E867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0843692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BF598527-792B-40C8-9BA7-F9C7F0BD50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1123396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882C6D5D-2038-43C9-9F7A-6E43566EFC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0037286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C1280C7-D996-4A8F-A0F5-BD5552CA93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730943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F551FDE-6BD0-487F-8BEA-DFD4EA54A8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5379281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1791935-0B91-4BD8-8755-55360479540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0580445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04AB71A-810A-451B-AA5D-EA0C15AF46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5538082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CB8B845-9E8E-4CF0-9F18-7AB07C27A0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266848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DFBD690-263D-4331-AFD2-CCB427A5BC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951521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3A5A180-0A60-43AD-9A81-570BF2EB14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7582765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DB7F983-F73A-497F-B645-3C1E5FD1F9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5161704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E7F6C98-DFCE-45D5-903A-F89ACE65D4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763320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AA665341-BA11-4465-BA0A-A2C9F7702A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8874430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84B8EBB-E131-4BD4-9B40-54C8C49534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1157642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1A6DA6A7-88EF-49BA-ACEE-4F5B704570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18909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F674998-8654-46D2-BAF6-DDD566DCD0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0149098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3B28005-62C1-4A8F-96AE-7AEC7696F4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6115789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application&#10;&#10;Description automatically generated">
            <a:extLst>
              <a:ext uri="{FF2B5EF4-FFF2-40B4-BE49-F238E27FC236}">
                <a16:creationId xmlns:a16="http://schemas.microsoft.com/office/drawing/2014/main" id="{A53C2E48-AC62-4E1C-A3DF-E46BA7113D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535354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F465580-6176-48B4-849F-ACFE94B8F1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2774580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C8D926C8-6478-4A38-89B1-C7406B68E6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1597271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ABA306D-25DC-45E4-B2D7-95707ABAD8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6273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5D8A801-CB24-48EF-BE83-465FF48C68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617312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DE00A7F-11DA-4873-B0BC-E5DFC2DBE7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211817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026A7DBA-34B7-4A29-93B8-3A092B8AB34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0086271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29BB4E79-8DD2-4993-8190-E9C9B4B5C8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4366206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39407846-7169-4C51-AC74-B6FC79974F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754961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61109F9-68C1-4E57-9F48-48BAF60C77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00450558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B6AEBAD-EF6C-4FDD-B2F7-B4EB0750FA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236885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9AE072B-175E-46BF-88B4-29D9517AAF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9921106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4132ACB-CF27-486A-AEE2-9088452FD1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1742894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8D0647C-6DC2-4583-A807-FE09A5A7DF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105988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ABC0A32-C770-4CC3-96F1-E6DEACFD5B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1309293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768782E-5EEE-4D7B-AD24-1C2E9BB3B8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6826164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9E24219-311F-4AC7-BF8D-FCC21A245F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8736883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C3CE3B4-2F9A-4730-AFAF-A74D2D411F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328439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4F9D8A9D-BD4D-481E-A671-74FB45D515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9976081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32B6EB38-DD0B-4CBB-B0DE-67EA8D29C5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86614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306E2F1-A072-4505-8358-F9CF550D69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514171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44CC89C-C193-41F0-8CF8-EEF6E52DDB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2210541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DC4C5FB-92A6-4A1F-BDB8-B7E8531E9A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8316463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7D29B5A2-BCA5-4E7F-80E9-B750C7167F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5037043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AA47B75-E96A-446B-9664-2FD0478548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34974815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FC4A0D6B-4442-4412-82B7-34FDB34516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287915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A1537F6-3CD9-4CEF-B806-4527C1B26C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1207715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1DD35162-64F9-4C05-B7BE-20545FC46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2205423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98F0AE7-7650-40AE-B012-D5EF81E3AF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607280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382A9AA-7281-4573-A113-91BAF62040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2628108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A3EDD86-2217-4D7B-80BC-7C0A1F6641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487220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672E9B65-4F82-48BF-B6D7-8D21483160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2120998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733784E-234C-4DB9-A9EA-714EC52E16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827099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6B432E6-899D-4BD9-B5B7-0FBAFD699C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81236274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2F035C3E-1110-4010-8CDB-C55DCFE5BD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4202183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A6622DB0-1A67-4E7D-AD81-13C937EA7F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9763907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0BFCA70-9BB3-49F3-B35F-D618FADDAF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0894459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716B3F30-6B0B-41EF-9869-F8483DD312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389429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43ADF81-415A-4CE1-BFC3-AF0283CD6C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2847846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7AE5FA8-7F9C-4F76-94DC-26679A793C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8687483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F5DD0E8-57F3-480F-B71A-00A893E5B6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659670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474B54A-6B9D-4227-B9CF-F6ECC04E2E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27515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D4D0E99-1D03-4A5B-92B1-0275E25650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69121288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F4F8ED9-2601-42A9-92C0-265BA511E9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0347867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08892EB-E78B-4339-8361-C2806BF911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0169735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1950252-CCA1-4C85-9D0C-0A03F4B555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7716254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068122C-31D2-4247-92A3-2C84D6718A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732136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7AACFF7D-E46C-427B-84A7-4871F9C8C7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90886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481D863-56F4-4ABC-873F-48CBE83C66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801876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CCABF78D-B28F-454D-B211-D064D1BA82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63383508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7CB2E74-A6A2-4DBF-80CE-CFBFDB028A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7527517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885D70F4-07EC-4673-AA50-4DF5F0D135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278866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5B9B03A-1280-450C-991A-7C100F2527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638644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D36077F-15E0-4E4D-B9DA-08A96D40C4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306042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68D2D50E-63D3-45EC-BFA0-A3FE554915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846709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AB2DD8DE-3C15-493E-A684-0C2081457D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3462393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F687F4B1-D671-494F-8134-036E018FE7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282788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7FA24E43-C699-4604-BA3A-70677154D3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3353639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CC51D720-49E3-42A2-89E0-3B34DCBB76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507479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6EE478E-7E44-4669-AA5B-9053679EF8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69734795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8BA7C12E-AA78-4602-8BC1-B77499EFB43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541763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5C37C4E-B28C-4849-A76A-18D2038A18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8349881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A6D7EE0D-D01C-4139-B1B6-A49E5F6912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8268045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B46733B-AD71-4AFE-ACD3-185C6CAC8A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84224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86C8-103F-4D24-B957-03371A300E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AAA3B8-C556-4B6D-8601-5E747CAC6127}"/>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CA9FAE71-7845-4A4C-A475-F7E75EE25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 y="3846"/>
            <a:ext cx="36569162" cy="20570153"/>
          </a:xfrm>
          <a:prstGeom prst="rect">
            <a:avLst/>
          </a:prstGeom>
        </p:spPr>
      </p:pic>
      <p:sp>
        <p:nvSpPr>
          <p:cNvPr id="5" name="TextBox 4">
            <a:extLst>
              <a:ext uri="{FF2B5EF4-FFF2-40B4-BE49-F238E27FC236}">
                <a16:creationId xmlns:a16="http://schemas.microsoft.com/office/drawing/2014/main" id="{0BEE308F-40D7-433A-837D-B5ADA416A129}"/>
              </a:ext>
            </a:extLst>
          </p:cNvPr>
          <p:cNvSpPr txBox="1"/>
          <p:nvPr/>
        </p:nvSpPr>
        <p:spPr>
          <a:xfrm>
            <a:off x="0" y="8395186"/>
            <a:ext cx="36569162" cy="4939814"/>
          </a:xfrm>
          <a:prstGeom prst="rect">
            <a:avLst/>
          </a:prstGeom>
          <a:noFill/>
        </p:spPr>
        <p:txBody>
          <a:bodyPr wrap="square" rtlCol="0" anchor="ctr">
            <a:spAutoFit/>
          </a:bodyPr>
          <a:lstStyle/>
          <a:p>
            <a:pPr algn="ctr"/>
            <a:r>
              <a:rPr lang="en-US" sz="10500" dirty="0">
                <a:latin typeface="Georgia" panose="02040502050405020303" pitchFamily="18" charset="0"/>
              </a:rPr>
              <a:t>“And you shall know the truth,</a:t>
            </a:r>
            <a:br>
              <a:rPr lang="en-US" sz="10500" dirty="0">
                <a:latin typeface="Georgia" panose="02040502050405020303" pitchFamily="18" charset="0"/>
              </a:rPr>
            </a:br>
            <a:r>
              <a:rPr lang="en-US" sz="10500" dirty="0">
                <a:latin typeface="Georgia" panose="02040502050405020303" pitchFamily="18" charset="0"/>
              </a:rPr>
              <a:t>and the truth shall make you free.”</a:t>
            </a:r>
          </a:p>
          <a:p>
            <a:pPr algn="ctr"/>
            <a:r>
              <a:rPr lang="en-US" sz="10500" dirty="0">
                <a:latin typeface="Georgia" panose="02040502050405020303" pitchFamily="18" charset="0"/>
              </a:rPr>
              <a:t>                                               </a:t>
            </a:r>
            <a:r>
              <a:rPr lang="en-US" sz="7200" dirty="0">
                <a:latin typeface="Georgia" panose="02040502050405020303" pitchFamily="18" charset="0"/>
              </a:rPr>
              <a:t>John 8:32</a:t>
            </a:r>
            <a:endParaRPr lang="en-US" sz="10500" dirty="0">
              <a:latin typeface="Georgia" panose="02040502050405020303" pitchFamily="18" charset="0"/>
            </a:endParaRPr>
          </a:p>
        </p:txBody>
      </p:sp>
    </p:spTree>
    <p:extLst>
      <p:ext uri="{BB962C8B-B14F-4D97-AF65-F5344CB8AC3E}">
        <p14:creationId xmlns:p14="http://schemas.microsoft.com/office/powerpoint/2010/main" val="638634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0CD74BF-6505-48C6-9E23-7A06748CB7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0435599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69F5B4D-587D-4711-8896-B16DA6BEF4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408047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05B8885-E989-4BBF-8BE9-BECBEDBF57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9009314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74C910D-A11B-47BD-8AFE-3CFFD73CB5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03933728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106DF05-2127-46D2-9D0A-DBE3B18A22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6548681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834077A-5B36-41B0-945B-7E4DFE05FE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0430226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B17200E-6BDC-43BE-9060-2F1B2B4865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841261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2BCB488-54C6-435B-8CDA-33526022A9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89330854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E5E9E0B-0A3B-4411-B2EB-B3888C9858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00396731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DCCC20C-2700-4FC1-B228-07E54FA0D0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66322815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F9A885C-CEC5-42B0-B920-08E01F97F6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59975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2CD132D-6EA9-4ACA-8D20-05947A381B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6701649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6FCC958-CB8B-459D-80F3-EEAFCC2546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92434972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549103F-31E3-4F83-8A70-DF23C498C1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4019170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9685753-2169-4462-8F7D-DD3C0CB732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9056498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7B6C9FE-E660-4B91-A34C-E694A34FC3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24450851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559F87B-386D-4ABC-BAAA-2706A151E9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0056177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2514600" y="8077200"/>
            <a:ext cx="31851600" cy="3046988"/>
          </a:xfrm>
          <a:prstGeom prst="rect">
            <a:avLst/>
          </a:prstGeom>
          <a:noFill/>
        </p:spPr>
        <p:txBody>
          <a:bodyPr wrap="square" rtlCol="0">
            <a:spAutoFit/>
          </a:bodyPr>
          <a:lstStyle/>
          <a:p>
            <a:pPr algn="ctr"/>
            <a:r>
              <a:rPr lang="en-US" sz="9600" dirty="0">
                <a:solidFill>
                  <a:schemeClr val="bg1"/>
                </a:solidFill>
                <a:latin typeface="Corbel" panose="020B0503020204020204" pitchFamily="34" charset="0"/>
              </a:rPr>
              <a:t>Do you think a baby would be able to knowingly and responsibly accept baptism as the command of God?</a:t>
            </a:r>
          </a:p>
        </p:txBody>
      </p:sp>
    </p:spTree>
    <p:extLst>
      <p:ext uri="{BB962C8B-B14F-4D97-AF65-F5344CB8AC3E}">
        <p14:creationId xmlns:p14="http://schemas.microsoft.com/office/powerpoint/2010/main" val="38135882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2514600" y="8077200"/>
            <a:ext cx="31851600" cy="5170646"/>
          </a:xfrm>
          <a:prstGeom prst="rect">
            <a:avLst/>
          </a:prstGeom>
          <a:noFill/>
        </p:spPr>
        <p:txBody>
          <a:bodyPr wrap="square" rtlCol="0">
            <a:spAutoFit/>
          </a:bodyPr>
          <a:lstStyle/>
          <a:p>
            <a:pPr algn="ctr"/>
            <a:r>
              <a:rPr lang="en-US" sz="9600" dirty="0">
                <a:solidFill>
                  <a:schemeClr val="bg1"/>
                </a:solidFill>
                <a:latin typeface="Corbel" panose="020B0503020204020204" pitchFamily="34" charset="0"/>
              </a:rPr>
              <a:t>Do you think a baby would be able to knowingly and responsibly accept baptism as the command of God?</a:t>
            </a:r>
          </a:p>
          <a:p>
            <a:pPr algn="ctr"/>
            <a:r>
              <a:rPr lang="en-US" sz="13800" b="1" dirty="0">
                <a:solidFill>
                  <a:srgbClr val="FF0000"/>
                </a:solidFill>
                <a:latin typeface="Corbel" panose="020B0503020204020204" pitchFamily="34" charset="0"/>
              </a:rPr>
              <a:t>NO</a:t>
            </a:r>
            <a:endParaRPr lang="en-US" sz="11500" b="1" dirty="0">
              <a:solidFill>
                <a:srgbClr val="FF0000"/>
              </a:solidFill>
              <a:latin typeface="Corbel" panose="020B0503020204020204" pitchFamily="34" charset="0"/>
            </a:endParaRPr>
          </a:p>
        </p:txBody>
      </p:sp>
    </p:spTree>
    <p:extLst>
      <p:ext uri="{BB962C8B-B14F-4D97-AF65-F5344CB8AC3E}">
        <p14:creationId xmlns:p14="http://schemas.microsoft.com/office/powerpoint/2010/main" val="10444945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2" name="TextBox 1">
            <a:extLst>
              <a:ext uri="{FF2B5EF4-FFF2-40B4-BE49-F238E27FC236}">
                <a16:creationId xmlns:a16="http://schemas.microsoft.com/office/drawing/2014/main" id="{43EDBD55-FF42-4281-A3D6-3CA6064B91A9}"/>
              </a:ext>
            </a:extLst>
          </p:cNvPr>
          <p:cNvSpPr txBox="1"/>
          <p:nvPr/>
        </p:nvSpPr>
        <p:spPr>
          <a:xfrm>
            <a:off x="0" y="2286000"/>
            <a:ext cx="36569162" cy="1708160"/>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REVIEW</a:t>
            </a:r>
          </a:p>
        </p:txBody>
      </p:sp>
      <p:sp>
        <p:nvSpPr>
          <p:cNvPr id="4" name="TextBox 3">
            <a:extLst>
              <a:ext uri="{FF2B5EF4-FFF2-40B4-BE49-F238E27FC236}">
                <a16:creationId xmlns:a16="http://schemas.microsoft.com/office/drawing/2014/main" id="{81D2A90D-C309-4B2C-9711-676622B0C7F4}"/>
              </a:ext>
            </a:extLst>
          </p:cNvPr>
          <p:cNvSpPr txBox="1"/>
          <p:nvPr/>
        </p:nvSpPr>
        <p:spPr>
          <a:xfrm>
            <a:off x="2743200" y="4876800"/>
            <a:ext cx="29641800" cy="11910953"/>
          </a:xfrm>
          <a:prstGeom prst="rect">
            <a:avLst/>
          </a:prstGeom>
          <a:noFill/>
        </p:spPr>
        <p:txBody>
          <a:bodyPr wrap="square" bIns="45720" rtlCol="0">
            <a:spAutoFit/>
          </a:bodyPr>
          <a:lstStyle/>
          <a:p>
            <a:pPr marL="1371600" indent="-1371600">
              <a:buAutoNum type="arabicPeriod"/>
            </a:pPr>
            <a:r>
              <a:rPr lang="en-US" sz="9600" dirty="0">
                <a:solidFill>
                  <a:schemeClr val="bg1"/>
                </a:solidFill>
                <a:latin typeface="Corbel" panose="020B0503020204020204" pitchFamily="34" charset="0"/>
              </a:rPr>
              <a:t>God’s Word is the truth, and man must not add to or take away from the Word of God.</a:t>
            </a:r>
          </a:p>
          <a:p>
            <a:pPr marL="1371600" indent="-1371600">
              <a:buAutoNum type="arabicPeriod"/>
            </a:pPr>
            <a:r>
              <a:rPr lang="en-US" sz="9600" dirty="0">
                <a:solidFill>
                  <a:schemeClr val="bg1"/>
                </a:solidFill>
                <a:latin typeface="Corbel" panose="020B0503020204020204" pitchFamily="34" charset="0"/>
              </a:rPr>
              <a:t>God’s Word has been given to mankind in two parts. The old covenant was for the people living before God’s Son came to the earth, and the new covenant is for people living today.</a:t>
            </a:r>
          </a:p>
          <a:p>
            <a:pPr marL="1371600" indent="-1371600">
              <a:buAutoNum type="arabicPeriod"/>
            </a:pPr>
            <a:r>
              <a:rPr lang="en-US" sz="9600" dirty="0">
                <a:solidFill>
                  <a:schemeClr val="bg1"/>
                </a:solidFill>
                <a:latin typeface="Corbel" panose="020B0503020204020204" pitchFamily="34" charset="0"/>
              </a:rPr>
              <a:t>Sin is transgression of God’s law. It separates us from Him, and we are all in need of cleansing.</a:t>
            </a:r>
          </a:p>
        </p:txBody>
      </p:sp>
    </p:spTree>
    <p:extLst>
      <p:ext uri="{BB962C8B-B14F-4D97-AF65-F5344CB8AC3E}">
        <p14:creationId xmlns:p14="http://schemas.microsoft.com/office/powerpoint/2010/main" val="114875953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2" name="TextBox 1">
            <a:extLst>
              <a:ext uri="{FF2B5EF4-FFF2-40B4-BE49-F238E27FC236}">
                <a16:creationId xmlns:a16="http://schemas.microsoft.com/office/drawing/2014/main" id="{43EDBD55-FF42-4281-A3D6-3CA6064B91A9}"/>
              </a:ext>
            </a:extLst>
          </p:cNvPr>
          <p:cNvSpPr txBox="1"/>
          <p:nvPr/>
        </p:nvSpPr>
        <p:spPr>
          <a:xfrm>
            <a:off x="0" y="2286000"/>
            <a:ext cx="36569162" cy="1708160"/>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REVIEW</a:t>
            </a:r>
          </a:p>
        </p:txBody>
      </p:sp>
      <p:sp>
        <p:nvSpPr>
          <p:cNvPr id="4" name="TextBox 3">
            <a:extLst>
              <a:ext uri="{FF2B5EF4-FFF2-40B4-BE49-F238E27FC236}">
                <a16:creationId xmlns:a16="http://schemas.microsoft.com/office/drawing/2014/main" id="{81D2A90D-C309-4B2C-9711-676622B0C7F4}"/>
              </a:ext>
            </a:extLst>
          </p:cNvPr>
          <p:cNvSpPr txBox="1"/>
          <p:nvPr/>
        </p:nvSpPr>
        <p:spPr>
          <a:xfrm>
            <a:off x="2743200" y="4876800"/>
            <a:ext cx="29641800" cy="8956298"/>
          </a:xfrm>
          <a:prstGeom prst="rect">
            <a:avLst/>
          </a:prstGeom>
          <a:noFill/>
        </p:spPr>
        <p:txBody>
          <a:bodyPr wrap="square" bIns="45720" rtlCol="0">
            <a:spAutoFit/>
          </a:bodyPr>
          <a:lstStyle/>
          <a:p>
            <a:pPr marL="1371600" indent="-1371600">
              <a:buFont typeface="+mj-lt"/>
              <a:buAutoNum type="arabicPeriod" startAt="4"/>
            </a:pPr>
            <a:r>
              <a:rPr lang="en-US" sz="9600" dirty="0">
                <a:solidFill>
                  <a:schemeClr val="bg1"/>
                </a:solidFill>
                <a:latin typeface="Corbel" panose="020B0503020204020204" pitchFamily="34" charset="0"/>
              </a:rPr>
              <a:t>God, in His great love for us, has made salvation possible.</a:t>
            </a:r>
          </a:p>
          <a:p>
            <a:pPr marL="1371600" indent="-1371600">
              <a:buFont typeface="+mj-lt"/>
              <a:buAutoNum type="arabicPeriod" startAt="4"/>
            </a:pPr>
            <a:r>
              <a:rPr lang="en-US" sz="9600" dirty="0">
                <a:solidFill>
                  <a:schemeClr val="bg1"/>
                </a:solidFill>
                <a:latin typeface="Corbel" panose="020B0503020204020204" pitchFamily="34" charset="0"/>
              </a:rPr>
              <a:t>Salvation is by grace through faith.</a:t>
            </a:r>
            <a:br>
              <a:rPr lang="en-US" sz="9600" dirty="0">
                <a:solidFill>
                  <a:schemeClr val="bg1"/>
                </a:solidFill>
                <a:latin typeface="Corbel" panose="020B0503020204020204" pitchFamily="34" charset="0"/>
              </a:rPr>
            </a:br>
            <a:r>
              <a:rPr lang="en-US" sz="9600" dirty="0">
                <a:solidFill>
                  <a:schemeClr val="bg1"/>
                </a:solidFill>
                <a:latin typeface="Corbel" panose="020B0503020204020204" pitchFamily="34" charset="0"/>
              </a:rPr>
              <a:t>God’s part is accomplished through the sacrifice of </a:t>
            </a:r>
            <a:r>
              <a:rPr lang="en-US" sz="9600" dirty="0" err="1">
                <a:solidFill>
                  <a:schemeClr val="bg1"/>
                </a:solidFill>
                <a:latin typeface="Corbel" panose="020B0503020204020204" pitchFamily="34" charset="0"/>
              </a:rPr>
              <a:t>jesus</a:t>
            </a:r>
            <a:r>
              <a:rPr lang="en-US" sz="9600" dirty="0">
                <a:solidFill>
                  <a:schemeClr val="bg1"/>
                </a:solidFill>
                <a:latin typeface="Corbel" panose="020B0503020204020204" pitchFamily="34" charset="0"/>
              </a:rPr>
              <a:t> on the cross. And our part is accomplished through believing and obeying what He has taught us.</a:t>
            </a:r>
          </a:p>
        </p:txBody>
      </p:sp>
    </p:spTree>
    <p:extLst>
      <p:ext uri="{BB962C8B-B14F-4D97-AF65-F5344CB8AC3E}">
        <p14:creationId xmlns:p14="http://schemas.microsoft.com/office/powerpoint/2010/main" val="306910794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4574" y="3846"/>
            <a:ext cx="27426872" cy="20570154"/>
          </a:xfrm>
          <a:prstGeom prst="rect">
            <a:avLst/>
          </a:prstGeom>
        </p:spPr>
      </p:pic>
    </p:spTree>
    <p:extLst>
      <p:ext uri="{BB962C8B-B14F-4D97-AF65-F5344CB8AC3E}">
        <p14:creationId xmlns:p14="http://schemas.microsoft.com/office/powerpoint/2010/main" val="3185588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84BDD90-384A-440B-916C-B4EFFAD3EB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24122472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18516600" y="4947204"/>
            <a:ext cx="16306800" cy="10987623"/>
          </a:xfrm>
          <a:prstGeom prst="rect">
            <a:avLst/>
          </a:prstGeom>
          <a:noFill/>
        </p:spPr>
        <p:txBody>
          <a:bodyPr wrap="square" bIns="45720" rtlCol="0">
            <a:spAutoFit/>
          </a:bodyPr>
          <a:lstStyle/>
          <a:p>
            <a:r>
              <a:rPr lang="en-US" sz="6600" dirty="0">
                <a:solidFill>
                  <a:schemeClr val="bg1"/>
                </a:solidFill>
                <a:latin typeface="Corbel" panose="020B0503020204020204" pitchFamily="34" charset="0"/>
              </a:rPr>
              <a:t>Produced and Distributed by: </a:t>
            </a:r>
          </a:p>
          <a:p>
            <a:pPr algn="ctr"/>
            <a:r>
              <a:rPr lang="en-US" sz="6600" dirty="0">
                <a:solidFill>
                  <a:schemeClr val="bg1"/>
                </a:solidFill>
                <a:latin typeface="Corbel" panose="020B0503020204020204" pitchFamily="34" charset="0"/>
              </a:rPr>
              <a:t>World Video Bible School®</a:t>
            </a:r>
          </a:p>
          <a:p>
            <a:r>
              <a:rPr lang="en-US" sz="6600" dirty="0">
                <a:solidFill>
                  <a:schemeClr val="bg1"/>
                </a:solidFill>
                <a:latin typeface="Corbel" panose="020B0503020204020204" pitchFamily="34" charset="0"/>
              </a:rPr>
              <a:t>This material is copyrighted and intended solely for non-commercial use. </a:t>
            </a:r>
          </a:p>
          <a:p>
            <a:endParaRPr lang="en-US" sz="6600" dirty="0">
              <a:solidFill>
                <a:schemeClr val="bg1"/>
              </a:solidFill>
              <a:latin typeface="Corbel" panose="020B0503020204020204" pitchFamily="34" charset="0"/>
            </a:endParaRPr>
          </a:p>
          <a:p>
            <a:r>
              <a:rPr lang="en-US" sz="6600" dirty="0">
                <a:solidFill>
                  <a:schemeClr val="bg1"/>
                </a:solidFill>
                <a:latin typeface="Corbel" panose="020B0503020204020204" pitchFamily="34" charset="0"/>
              </a:rPr>
              <a:t>Special thanks to </a:t>
            </a:r>
            <a:r>
              <a:rPr lang="en-US" sz="6600" b="1" dirty="0">
                <a:solidFill>
                  <a:schemeClr val="bg1"/>
                </a:solidFill>
                <a:latin typeface="Corbel" panose="020B0503020204020204" pitchFamily="34" charset="0"/>
              </a:rPr>
              <a:t>John Haffner </a:t>
            </a:r>
            <a:r>
              <a:rPr lang="en-US" sz="6600" dirty="0">
                <a:solidFill>
                  <a:schemeClr val="bg1"/>
                </a:solidFill>
                <a:latin typeface="Corbel" panose="020B0503020204020204" pitchFamily="34" charset="0"/>
              </a:rPr>
              <a:t>for developing this content. </a:t>
            </a:r>
          </a:p>
          <a:p>
            <a:endParaRPr lang="en-US" sz="6600" dirty="0">
              <a:solidFill>
                <a:schemeClr val="bg1"/>
              </a:solidFill>
              <a:latin typeface="Corbel" panose="020B0503020204020204" pitchFamily="34" charset="0"/>
            </a:endParaRPr>
          </a:p>
          <a:p>
            <a:r>
              <a:rPr lang="en-US" sz="6000" dirty="0">
                <a:solidFill>
                  <a:schemeClr val="bg1"/>
                </a:solidFill>
                <a:latin typeface="Corbel" panose="020B0503020204020204" pitchFamily="34" charset="0"/>
              </a:rPr>
              <a:t>All Scripture quotations are from The New King James Version of the Bible, unless otherwise specified. Copyright 1982, Thomas Nelson, Inc.</a:t>
            </a:r>
          </a:p>
        </p:txBody>
      </p:sp>
      <p:sp>
        <p:nvSpPr>
          <p:cNvPr id="7" name="Rectangle 6">
            <a:extLst>
              <a:ext uri="{FF2B5EF4-FFF2-40B4-BE49-F238E27FC236}">
                <a16:creationId xmlns:a16="http://schemas.microsoft.com/office/drawing/2014/main" id="{1E028ED4-3A0D-4851-A8C9-E91A3D4D2162}"/>
              </a:ext>
            </a:extLst>
          </p:cNvPr>
          <p:cNvSpPr/>
          <p:nvPr/>
        </p:nvSpPr>
        <p:spPr>
          <a:xfrm>
            <a:off x="2362200" y="12355354"/>
            <a:ext cx="13254311" cy="5170646"/>
          </a:xfrm>
          <a:prstGeom prst="rect">
            <a:avLst/>
          </a:prstGeom>
        </p:spPr>
        <p:txBody>
          <a:bodyPr wrap="square">
            <a:spAutoFit/>
          </a:bodyPr>
          <a:lstStyle/>
          <a:p>
            <a:r>
              <a:rPr lang="en-US" sz="6600" dirty="0">
                <a:solidFill>
                  <a:schemeClr val="bg1"/>
                </a:solidFill>
                <a:latin typeface="Corbel" panose="020B0503020204020204" pitchFamily="34" charset="0"/>
              </a:rPr>
              <a:t>Free resources for this program, plus many other Bible study materials, can be found online at:</a:t>
            </a:r>
          </a:p>
          <a:p>
            <a:pPr algn="ctr"/>
            <a:r>
              <a:rPr lang="en-US" sz="6600" b="1" u="sng" dirty="0">
                <a:solidFill>
                  <a:schemeClr val="bg1"/>
                </a:solidFill>
                <a:latin typeface="Corbel" panose="020B0503020204020204" pitchFamily="34" charset="0"/>
                <a:hlinkClick r:id="rId4">
                  <a:extLst>
                    <a:ext uri="{A12FA001-AC4F-418D-AE19-62706E023703}">
                      <ahyp:hlinkClr xmlns:ahyp="http://schemas.microsoft.com/office/drawing/2018/hyperlinkcolor" val="tx"/>
                    </a:ext>
                  </a:extLst>
                </a:hlinkClick>
              </a:rPr>
              <a:t>www.WVBS.org</a:t>
            </a:r>
            <a:endParaRPr lang="en-US" sz="6600" b="1" u="sng" dirty="0">
              <a:solidFill>
                <a:schemeClr val="bg1"/>
              </a:solidFill>
              <a:latin typeface="Corbel" panose="020B0503020204020204" pitchFamily="34" charset="0"/>
            </a:endParaRPr>
          </a:p>
          <a:p>
            <a:endParaRPr lang="en-US" sz="6600" dirty="0">
              <a:solidFill>
                <a:schemeClr val="bg1"/>
              </a:solidFill>
              <a:latin typeface="Corbel" panose="020B0503020204020204" pitchFamily="34" charset="0"/>
            </a:endParaRPr>
          </a:p>
        </p:txBody>
      </p:sp>
      <p:pic>
        <p:nvPicPr>
          <p:cNvPr id="11" name="Picture 10">
            <a:extLst>
              <a:ext uri="{FF2B5EF4-FFF2-40B4-BE49-F238E27FC236}">
                <a16:creationId xmlns:a16="http://schemas.microsoft.com/office/drawing/2014/main" id="{A0586245-12D6-4A3C-92DC-01BA0A59E7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2677954"/>
            <a:ext cx="14272694" cy="8543584"/>
          </a:xfrm>
          <a:prstGeom prst="rect">
            <a:avLst/>
          </a:prstGeom>
        </p:spPr>
      </p:pic>
    </p:spTree>
    <p:extLst>
      <p:ext uri="{BB962C8B-B14F-4D97-AF65-F5344CB8AC3E}">
        <p14:creationId xmlns:p14="http://schemas.microsoft.com/office/powerpoint/2010/main" val="1486754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222D916-16A1-4123-98F2-BCBC5825B3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956330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E1C8258-034B-4016-BFAD-4F8B9928DF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058098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CE22994-528A-4B02-8939-B106881C450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715594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07ED5DB-788F-44A7-8BDD-FA6F3A9524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324810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34D1A6F-3892-4D5F-BCFC-FDDA8549C4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61607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0111951-8698-475B-91BB-02CB33C968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773652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9B8F238-036F-4B1A-9285-ECE429613F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855832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36576000" cy="2057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863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61EF841-5C7A-4AD9-8831-03A9B94AA6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167861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872E6B88-EBC8-4C4A-992E-AEEDDAE01D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100011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0ADC1BE-ECB9-4BFC-B7B4-DC1EA480B3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443567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BFA4E2DA-049A-441B-9943-D2F2AFB649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953874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D7637F5-D18F-4672-8306-A40A7F4927F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152132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8C959D00-1EF5-43B4-93DC-7044675B94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893590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D65C2A5-7578-4991-AF9C-4E7B2852E6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643927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D24522C-3EAE-4535-97C7-95B7ED7E65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027853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C3CCC63C-7735-4AF1-94D9-6DC36A8C80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806363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AC94337-E1A7-4E19-8778-3FB05376C7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55766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36576000" cy="2057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40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295FFE9-0C48-41A2-9EF9-0CA16F7F5B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303278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1D1EF39-DE5A-4496-A1D1-C9E3CF64A9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5559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CEC12F6-FA7F-4FE4-9431-21584440BC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578348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33F0ADB-2032-4A0D-A9DB-7480A08600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29472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EB541EC-005C-4E82-B175-FEC7643439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967604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0E6F013-E3EE-4DD1-A933-CA514F2C15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93841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EB06FB9-7593-46C0-8C18-643A59F598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562896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56A6A20-2A78-4835-92B8-77849BF16B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37935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8700E3E-DD00-47C1-8DB0-0B6A011D4F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814523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74D22E16-B1E2-46E5-A655-C068707ED5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52809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CA51BBA-D88C-41AA-8259-71691DBEED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84575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F979CA2-2642-483F-AFFD-A7B9D16C09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315740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1284372-CF45-4F39-886F-850EFC940C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063270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27F4355-6190-4C4F-8FD8-40F4016FC7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914060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6E36A234-BEBA-4AAC-9A31-747B95F0BC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195245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11C6E15-9313-4F07-B60A-799E2B444E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89567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8AE8C592-125F-4055-B7A9-22834A09A1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13482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5F7915E-312A-41C0-8EB9-87C7B0B03E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311904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48541A5-BAA2-4956-AA64-16ECB32511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281544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B135D59-9112-4003-B736-1FCF78C06E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231538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7DFD619-F100-4DBD-9D67-AAF6A56CCE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363394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4846208-0D31-4D27-8196-6360941C05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988330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3E2B1CC-ABE2-4204-8835-BC0E6C9CE6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594856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3DB958F-C8A4-4175-9042-121ED74E81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162306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AE933141-8373-4761-8E07-85A4352314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6275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C248152-0324-4A7F-8FF2-6596CBFD3C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80808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F402793-43D2-4B60-86EA-FEE6CD5686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60625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5D5E748-1400-40BE-86C6-516C4DA953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760080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43C7DC5-3928-4798-9F9B-A11A91DAB6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278524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CAEF86A-E5B8-4190-8E8F-98EEF867B8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83704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475D0D0-02F0-4349-A538-0508534FA2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292974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99CE9DB-498D-4017-8D6F-157E96C64B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73871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83214BDA-FD4D-4897-AA0C-5017F792D9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5206080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85E5809B-88D0-43A0-83E5-79192C3563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1809259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892D5A63-4AD7-4D4E-9021-D26286BC42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204508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EAA0447-5286-4642-B7E1-C8BFF91715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88058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45380501-D375-4898-942E-CD0AE2A54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57381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7E4EDEF0-A00C-479F-A67D-AC0761E09A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897808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D037CA74-37EE-419D-A78A-9A85C264EF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925583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ADC876C-DE56-4127-85E3-0CBFCEE4C7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553190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F30F8A1-5012-491D-A9A5-560039EAF4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496126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689784D-DC1B-44F5-B2AC-A9EBEEADD6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9914987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5F89F0E-7B9B-4B47-BB38-5D8411840A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54819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52FAB23-FF9C-4ECD-8462-193F616EFF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38370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8B06A4F-B3C3-466F-BB1E-ACDA24ECEF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4753917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887289F-D4CF-40FD-A9BD-2747BB1840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513853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BC4F497-E06D-40F4-8DFD-B5C5DBF9E9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5806008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710F77CF-338F-42D5-843F-392C0FAAE1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27654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376AE3A-C15E-4E7A-AAD3-599297A903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0480839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E8EF-D26D-4920-BE45-544B067D0978}"/>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7326DD9A-F581-4C6B-BCED-C29CDA41CF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6576000" cy="20574000"/>
          </a:xfrm>
        </p:spPr>
      </p:pic>
    </p:spTree>
    <p:extLst>
      <p:ext uri="{BB962C8B-B14F-4D97-AF65-F5344CB8AC3E}">
        <p14:creationId xmlns:p14="http://schemas.microsoft.com/office/powerpoint/2010/main" val="26175866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8675C07-9813-4426-850D-777B24BFD3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245934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5E8B48E-6352-4A75-88D2-4C145DCD55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8347769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9C1B871-B10D-468D-93EB-15CD40476F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153511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DF26D21-FB86-4D16-9B9D-088D651E18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77640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473D212-1285-4049-84EB-7EC018F6B7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7570889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2054782-D219-4DF8-A9D7-336A7D8606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4515543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1810DA7-F89D-4984-938D-5E49B74EA2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87562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2685694-5B64-4B32-95AA-32B2244356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953270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AB062E50-A57B-45FD-9C2D-00845BE467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870289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5B50DBF2-7ABE-423F-8853-A148DBAE96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33401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FC824ED6-5A92-4D9D-8D01-5E06FE1F55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112291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24B4FB30-2C5C-4110-B565-40BD0FBEB0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409485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67754E6-6D1A-4974-A4B0-F7D6FDA8D6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7274426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479D6975-849A-4051-BE1C-04EDA0F36B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6733654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FCE928C-03A3-44F3-AF8E-7EF07BDB7B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5036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455</Words>
  <Application>Microsoft Office PowerPoint</Application>
  <PresentationFormat>Custom</PresentationFormat>
  <Paragraphs>40</Paragraphs>
  <Slides>220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220</vt:i4>
      </vt:variant>
    </vt:vector>
  </HeadingPairs>
  <TitlesOfParts>
    <vt:vector size="225" baseType="lpstr">
      <vt:lpstr>Arial</vt:lpstr>
      <vt:lpstr>Calibri</vt:lpstr>
      <vt:lpstr>Corbel</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BranyonMay</dc:creator>
  <cp:lastModifiedBy>BranyonMay</cp:lastModifiedBy>
  <cp:revision>22</cp:revision>
  <cp:lastPrinted>2021-08-10T19:18:09Z</cp:lastPrinted>
  <dcterms:created xsi:type="dcterms:W3CDTF">2020-12-10T20:30:32Z</dcterms:created>
  <dcterms:modified xsi:type="dcterms:W3CDTF">2021-08-24T16:37:10Z</dcterms:modified>
</cp:coreProperties>
</file>